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631"/>
    <a:srgbClr val="FFFF00"/>
    <a:srgbClr val="F8F6F1"/>
    <a:srgbClr val="D5AA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261" d="100"/>
          <a:sy n="261" d="100"/>
        </p:scale>
        <p:origin x="-12403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objekt 17">
            <a:extLst>
              <a:ext uri="{FF2B5EF4-FFF2-40B4-BE49-F238E27FC236}">
                <a16:creationId xmlns:a16="http://schemas.microsoft.com/office/drawing/2014/main" id="{1FFE22CC-3BDB-391B-0EE8-3BBBE0FCA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40" y="-98558"/>
            <a:ext cx="51435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/>
          <p:cNvSpPr/>
          <p:nvPr/>
        </p:nvSpPr>
        <p:spPr>
          <a:xfrm>
            <a:off x="11092698" y="580383"/>
            <a:ext cx="685800" cy="36000"/>
          </a:xfrm>
          <a:prstGeom prst="rect">
            <a:avLst/>
          </a:prstGeom>
          <a:solidFill>
            <a:srgbClr val="D5AA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502920" y="566928"/>
            <a:ext cx="11155680" cy="57246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3600" b="1" dirty="0">
                <a:solidFill>
                  <a:srgbClr val="F8F6F1"/>
                </a:solidFill>
                <a:latin typeface="Aptos"/>
              </a:rPr>
              <a:t>TONYS KÖK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60704"/>
            <a:ext cx="11155680" cy="26468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1600" b="1" dirty="0">
                <a:solidFill>
                  <a:srgbClr val="D5AA5B"/>
                </a:solidFill>
                <a:latin typeface="Aptos"/>
              </a:rPr>
              <a:t>VECKANS LUNCHMENY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17320"/>
            <a:ext cx="11155680" cy="180049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1050" b="1" dirty="0">
                <a:solidFill>
                  <a:srgbClr val="AAAAAA"/>
                </a:solidFill>
                <a:latin typeface="Aptos"/>
              </a:rPr>
              <a:t>MÅNDAG – FREDAG  •  </a:t>
            </a:r>
            <a:r>
              <a:rPr lang="sv-SE" sz="1050" b="1" dirty="0">
                <a:solidFill>
                  <a:srgbClr val="AAAAAA"/>
                </a:solidFill>
                <a:latin typeface="Aptos"/>
              </a:rPr>
              <a:t>pris: 125 -135 kr</a:t>
            </a:r>
            <a:endParaRPr sz="1050" b="1" dirty="0">
              <a:solidFill>
                <a:srgbClr val="AAAAAA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18088" y="1965960"/>
            <a:ext cx="2167128" cy="2971800"/>
          </a:xfrm>
          <a:prstGeom prst="roundRect">
            <a:avLst/>
          </a:prstGeom>
          <a:solidFill>
            <a:srgbClr val="141416"/>
          </a:solidFill>
          <a:ln w="12700">
            <a:solidFill>
              <a:srgbClr val="413A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08366" y="2185415"/>
            <a:ext cx="1947672" cy="31089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1300" b="1" dirty="0">
                <a:solidFill>
                  <a:srgbClr val="D5AA5B"/>
                </a:solidFill>
                <a:latin typeface="Aptos"/>
              </a:rPr>
              <a:t>MÅNDAG</a:t>
            </a:r>
          </a:p>
        </p:txBody>
      </p:sp>
      <p:sp>
        <p:nvSpPr>
          <p:cNvPr id="8" name="Rectangle 7"/>
          <p:cNvSpPr/>
          <p:nvPr/>
        </p:nvSpPr>
        <p:spPr>
          <a:xfrm>
            <a:off x="937548" y="2527048"/>
            <a:ext cx="850392" cy="22860"/>
          </a:xfrm>
          <a:prstGeom prst="rect">
            <a:avLst/>
          </a:prstGeom>
          <a:solidFill>
            <a:srgbClr val="413A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92419" y="2677398"/>
            <a:ext cx="1837944" cy="94179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r>
              <a:rPr lang="sv-SE" sz="1200" b="1" dirty="0">
                <a:solidFill>
                  <a:srgbClr val="F8F6F1"/>
                </a:solidFill>
                <a:latin typeface="Aptos"/>
              </a:rPr>
              <a:t>* Biff Stroganoff- strimlad nötkött med paprika, </a:t>
            </a:r>
            <a:r>
              <a:rPr lang="sv-SE" sz="1200" b="1" dirty="0" err="1">
                <a:solidFill>
                  <a:srgbClr val="F8F6F1"/>
                </a:solidFill>
                <a:latin typeface="Aptos"/>
              </a:rPr>
              <a:t>svamp,lök,tomater,vitlök</a:t>
            </a:r>
            <a:r>
              <a:rPr lang="sv-SE" sz="1200" b="1" dirty="0">
                <a:solidFill>
                  <a:srgbClr val="F8F6F1"/>
                </a:solidFill>
                <a:latin typeface="Aptos"/>
              </a:rPr>
              <a:t> grädde serveras</a:t>
            </a:r>
          </a:p>
          <a:p>
            <a:r>
              <a:rPr lang="sv-SE" sz="1200" b="1" dirty="0">
                <a:solidFill>
                  <a:srgbClr val="F8F6F1"/>
                </a:solidFill>
                <a:latin typeface="Aptos"/>
              </a:rPr>
              <a:t>med ris.</a:t>
            </a:r>
            <a:endParaRPr sz="1200" b="1" dirty="0">
              <a:solidFill>
                <a:srgbClr val="F8F6F1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3230" y="3750434"/>
            <a:ext cx="1837944" cy="94179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r>
              <a:rPr lang="sv-SE" sz="1200" b="1" dirty="0">
                <a:solidFill>
                  <a:srgbClr val="F8F6F1"/>
                </a:solidFill>
                <a:latin typeface="Aptos"/>
              </a:rPr>
              <a:t>*Spaghetti </a:t>
            </a:r>
            <a:r>
              <a:rPr lang="sv-SE" sz="1200" b="1" dirty="0" err="1">
                <a:solidFill>
                  <a:srgbClr val="F8F6F1"/>
                </a:solidFill>
                <a:latin typeface="Aptos"/>
              </a:rPr>
              <a:t>Carbonara</a:t>
            </a:r>
            <a:r>
              <a:rPr lang="sv-SE" sz="1200" b="1" dirty="0">
                <a:solidFill>
                  <a:srgbClr val="F8F6F1"/>
                </a:solidFill>
                <a:latin typeface="Aptos"/>
              </a:rPr>
              <a:t>–krämig sås med bacon och svartpeppar serveras med äggula och</a:t>
            </a:r>
          </a:p>
          <a:p>
            <a:r>
              <a:rPr lang="sv-SE" sz="1200" b="1" dirty="0">
                <a:solidFill>
                  <a:srgbClr val="F8F6F1"/>
                </a:solidFill>
                <a:latin typeface="Aptos"/>
              </a:rPr>
              <a:t>parmesanost.</a:t>
            </a:r>
            <a:endParaRPr sz="1200" b="1" dirty="0">
              <a:solidFill>
                <a:srgbClr val="F8F6F1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670432" y="1965960"/>
            <a:ext cx="2167128" cy="2971800"/>
          </a:xfrm>
          <a:prstGeom prst="roundRect">
            <a:avLst/>
          </a:prstGeom>
          <a:solidFill>
            <a:srgbClr val="141416"/>
          </a:solidFill>
          <a:ln w="12700">
            <a:solidFill>
              <a:srgbClr val="413A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809345" y="2185415"/>
            <a:ext cx="1947672" cy="31089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1300" b="1" dirty="0">
                <a:solidFill>
                  <a:srgbClr val="D5AA5B"/>
                </a:solidFill>
                <a:latin typeface="Aptos"/>
              </a:rPr>
              <a:t>TISDAG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38529" y="2527048"/>
            <a:ext cx="850392" cy="22860"/>
          </a:xfrm>
          <a:prstGeom prst="rect">
            <a:avLst/>
          </a:prstGeom>
          <a:solidFill>
            <a:srgbClr val="413A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854483" y="2678239"/>
            <a:ext cx="1837944" cy="75713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r>
              <a:rPr lang="sv-SE" sz="1200" b="1" dirty="0">
                <a:solidFill>
                  <a:srgbClr val="F8F6F1"/>
                </a:solidFill>
                <a:latin typeface="Aptos"/>
              </a:rPr>
              <a:t>* Stekt fläsk - Med löksås och kokt potatis / eller / Med Raggmunk och lingonsylt.</a:t>
            </a:r>
            <a:endParaRPr sz="1200" b="1" dirty="0">
              <a:solidFill>
                <a:srgbClr val="F8F6F1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44752" y="3736417"/>
            <a:ext cx="1837944" cy="57246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r>
              <a:rPr lang="sv-SE" sz="1200" b="1" dirty="0">
                <a:solidFill>
                  <a:srgbClr val="F8F6F1"/>
                </a:solidFill>
                <a:latin typeface="Aptos"/>
              </a:rPr>
              <a:t>* Koreansk </a:t>
            </a:r>
            <a:r>
              <a:rPr lang="sv-SE" sz="1200" b="1" dirty="0" err="1">
                <a:solidFill>
                  <a:srgbClr val="F8F6F1"/>
                </a:solidFill>
                <a:latin typeface="Aptos"/>
              </a:rPr>
              <a:t>sticky</a:t>
            </a:r>
            <a:r>
              <a:rPr lang="sv-SE" sz="1200" b="1" dirty="0">
                <a:solidFill>
                  <a:srgbClr val="F8F6F1"/>
                </a:solidFill>
                <a:latin typeface="Aptos"/>
              </a:rPr>
              <a:t> kyckling - med paprika, lök, chili, samt ris.</a:t>
            </a:r>
            <a:endParaRPr sz="1600" b="1" dirty="0">
              <a:solidFill>
                <a:srgbClr val="F8F6F1"/>
              </a:solidFill>
              <a:latin typeface="Aptos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022776" y="1965960"/>
            <a:ext cx="2167128" cy="2971800"/>
          </a:xfrm>
          <a:prstGeom prst="roundRect">
            <a:avLst/>
          </a:prstGeom>
          <a:solidFill>
            <a:srgbClr val="141416"/>
          </a:solidFill>
          <a:ln w="12700">
            <a:solidFill>
              <a:srgbClr val="413A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132504" y="2185415"/>
            <a:ext cx="1947672" cy="31089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1300" b="1" dirty="0">
                <a:solidFill>
                  <a:srgbClr val="D5AA5B"/>
                </a:solidFill>
                <a:latin typeface="Aptos"/>
              </a:rPr>
              <a:t>ONSDAG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729784" y="2517320"/>
            <a:ext cx="850392" cy="22860"/>
          </a:xfrm>
          <a:prstGeom prst="rect">
            <a:avLst/>
          </a:prstGeom>
          <a:solidFill>
            <a:srgbClr val="413A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206824" y="2680084"/>
            <a:ext cx="1837944" cy="75713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r>
              <a:rPr lang="sv-SE" sz="1200" b="1" dirty="0">
                <a:solidFill>
                  <a:srgbClr val="F8F6F1"/>
                </a:solidFill>
                <a:latin typeface="Aptos"/>
              </a:rPr>
              <a:t>* Klassisk Kalops – nötkött gryta med morötter och kokt potatis samt rödbetor.</a:t>
            </a:r>
            <a:endParaRPr sz="1100" b="1" dirty="0">
              <a:solidFill>
                <a:srgbClr val="F8F6F1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16552" y="3718597"/>
            <a:ext cx="1837944" cy="75713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r>
              <a:rPr lang="sv-SE" sz="1200" b="1" dirty="0">
                <a:solidFill>
                  <a:srgbClr val="F8F6F1"/>
                </a:solidFill>
                <a:latin typeface="Aptos"/>
              </a:rPr>
              <a:t>* Helstekt Ryggbiff-  chili bearnaisesås och pommes frites samt kokt grönsaker.</a:t>
            </a:r>
            <a:endParaRPr sz="1200" b="1" dirty="0">
              <a:solidFill>
                <a:srgbClr val="F8F6F1"/>
              </a:solidFill>
              <a:latin typeface="Aptos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7365392" y="2018681"/>
            <a:ext cx="2167128" cy="2971800"/>
          </a:xfrm>
          <a:prstGeom prst="roundRect">
            <a:avLst/>
          </a:prstGeom>
          <a:solidFill>
            <a:srgbClr val="141416"/>
          </a:solidFill>
          <a:ln w="12700">
            <a:solidFill>
              <a:srgbClr val="413A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475120" y="2185415"/>
            <a:ext cx="1947672" cy="31089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1300" b="1" dirty="0">
                <a:solidFill>
                  <a:srgbClr val="D5AA5B"/>
                </a:solidFill>
                <a:latin typeface="Aptos"/>
              </a:rPr>
              <a:t>TORSDAG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014032" y="2527048"/>
            <a:ext cx="850392" cy="22860"/>
          </a:xfrm>
          <a:prstGeom prst="rect">
            <a:avLst/>
          </a:prstGeom>
          <a:solidFill>
            <a:srgbClr val="413A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529984" y="2680084"/>
            <a:ext cx="1837944" cy="112646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r>
              <a:rPr lang="sv-SE" sz="1200" b="1" dirty="0">
                <a:solidFill>
                  <a:srgbClr val="F8F6F1"/>
                </a:solidFill>
                <a:latin typeface="Aptos"/>
              </a:rPr>
              <a:t>* Wallenbergare– kalvfärsbiff med äkta potatismos samt gräddsås och </a:t>
            </a:r>
            <a:r>
              <a:rPr lang="sv-SE" sz="1200" b="1" dirty="0" err="1">
                <a:solidFill>
                  <a:srgbClr val="F8F6F1"/>
                </a:solidFill>
                <a:latin typeface="Aptos"/>
              </a:rPr>
              <a:t>lingonsylt,gröna</a:t>
            </a:r>
            <a:endParaRPr lang="sv-SE" sz="1200" b="1" dirty="0">
              <a:solidFill>
                <a:srgbClr val="F8F6F1"/>
              </a:solidFill>
              <a:latin typeface="Aptos"/>
            </a:endParaRPr>
          </a:p>
          <a:p>
            <a:r>
              <a:rPr lang="sv-SE" sz="1200" b="1" dirty="0">
                <a:solidFill>
                  <a:srgbClr val="F8F6F1"/>
                </a:solidFill>
                <a:latin typeface="Aptos"/>
              </a:rPr>
              <a:t>ärtor.</a:t>
            </a:r>
            <a:endParaRPr sz="1200" b="1" dirty="0">
              <a:solidFill>
                <a:srgbClr val="F8F6F1"/>
              </a:solidFill>
              <a:latin typeface="Apto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530840" y="3763319"/>
            <a:ext cx="1837944" cy="926407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r>
              <a:rPr lang="sv-SE" sz="1200" b="1" dirty="0">
                <a:solidFill>
                  <a:srgbClr val="F8F6F1"/>
                </a:solidFill>
                <a:latin typeface="Aptos"/>
              </a:rPr>
              <a:t>* Hemlagad Gulaschsoppa - med crème fraiche, pannkakor / Jordgubbssylt / grädde.</a:t>
            </a:r>
          </a:p>
          <a:p>
            <a:endParaRPr sz="1100" b="1" dirty="0">
              <a:solidFill>
                <a:srgbClr val="F8F6F1"/>
              </a:solidFill>
              <a:latin typeface="Aptos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9727464" y="1965960"/>
            <a:ext cx="2167128" cy="2971800"/>
          </a:xfrm>
          <a:prstGeom prst="roundRect">
            <a:avLst/>
          </a:prstGeom>
          <a:solidFill>
            <a:srgbClr val="141416"/>
          </a:solidFill>
          <a:ln w="12700">
            <a:solidFill>
              <a:srgbClr val="413A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9827464" y="2185415"/>
            <a:ext cx="1947672" cy="31089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1300" b="1" dirty="0">
                <a:solidFill>
                  <a:srgbClr val="D5AA5B"/>
                </a:solidFill>
                <a:latin typeface="Aptos"/>
              </a:rPr>
              <a:t>FREDAG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0395560" y="2527048"/>
            <a:ext cx="850392" cy="22860"/>
          </a:xfrm>
          <a:prstGeom prst="rect">
            <a:avLst/>
          </a:prstGeom>
          <a:solidFill>
            <a:srgbClr val="413A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9872600" y="2680084"/>
            <a:ext cx="1837944" cy="112646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r>
              <a:rPr lang="sv-SE" sz="1200" b="1" dirty="0">
                <a:solidFill>
                  <a:srgbClr val="F8F6F1"/>
                </a:solidFill>
                <a:latin typeface="Aptos"/>
              </a:rPr>
              <a:t>* Klassisk porterstek på fransyska- Serveras med en krämig portersås, kokt potatis, smörstekt brysselkål, lingonsylt och inlagd gurka.</a:t>
            </a:r>
            <a:endParaRPr sz="1200" b="1" dirty="0">
              <a:solidFill>
                <a:srgbClr val="F8F6F1"/>
              </a:solidFill>
              <a:latin typeface="Apto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882328" y="3867952"/>
            <a:ext cx="1837944" cy="57246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r>
              <a:rPr lang="sv-SE" sz="1200" b="1" dirty="0">
                <a:solidFill>
                  <a:srgbClr val="F8F6F1"/>
                </a:solidFill>
                <a:latin typeface="Aptos"/>
              </a:rPr>
              <a:t>* Strimlad kyckling med Ädelostsås–  </a:t>
            </a:r>
            <a:r>
              <a:rPr lang="sv-SE" sz="1200" b="1" dirty="0" err="1">
                <a:solidFill>
                  <a:srgbClr val="F8F6F1"/>
                </a:solidFill>
                <a:latin typeface="Aptos"/>
              </a:rPr>
              <a:t>Fettuccine</a:t>
            </a:r>
            <a:r>
              <a:rPr lang="sv-SE" sz="1200" b="1" dirty="0">
                <a:solidFill>
                  <a:srgbClr val="F8F6F1"/>
                </a:solidFill>
                <a:latin typeface="Aptos"/>
              </a:rPr>
              <a:t> och krämig ädelost.</a:t>
            </a:r>
            <a:endParaRPr sz="1200" b="1" dirty="0">
              <a:solidFill>
                <a:srgbClr val="F8F6F1"/>
              </a:solidFill>
              <a:latin typeface="Aptos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636644" y="5218934"/>
            <a:ext cx="10972800" cy="1129733"/>
          </a:xfrm>
          <a:prstGeom prst="roundRect">
            <a:avLst/>
          </a:prstGeom>
          <a:solidFill>
            <a:srgbClr val="1C1914"/>
          </a:solidFill>
          <a:ln w="15240">
            <a:solidFill>
              <a:srgbClr val="D5A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4722287" y="4984880"/>
            <a:ext cx="2788920" cy="23391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lang="sv-SE" sz="1400" b="1" dirty="0">
                <a:solidFill>
                  <a:srgbClr val="FFE631"/>
                </a:solidFill>
                <a:latin typeface="Aptos"/>
              </a:rPr>
              <a:t>TONYS PREMIUM</a:t>
            </a:r>
            <a:endParaRPr sz="1400" b="1" dirty="0">
              <a:solidFill>
                <a:srgbClr val="FFE631"/>
              </a:solidFill>
              <a:latin typeface="Apto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97732" y="5283282"/>
            <a:ext cx="10944248" cy="94179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lang="sv-SE" sz="1200" b="1" dirty="0">
                <a:solidFill>
                  <a:srgbClr val="F8F6F1"/>
                </a:solidFill>
                <a:latin typeface="Aptos"/>
              </a:rPr>
              <a:t>MÅNDAG-FREDAG (FAST MENY)  PRIC: 125 – 145 kr</a:t>
            </a:r>
          </a:p>
          <a:p>
            <a:pPr algn="ctr"/>
            <a:r>
              <a:rPr lang="sv-SE" sz="1200" b="1" dirty="0">
                <a:solidFill>
                  <a:srgbClr val="F8F6F1"/>
                </a:solidFill>
                <a:latin typeface="Aptos"/>
              </a:rPr>
              <a:t>Hemgjord Schnitzel — Välj mellan </a:t>
            </a:r>
            <a:r>
              <a:rPr lang="sv-SE" sz="1200" b="1" dirty="0">
                <a:solidFill>
                  <a:schemeClr val="bg1"/>
                </a:solidFill>
                <a:latin typeface="Aptos"/>
              </a:rPr>
              <a:t>en</a:t>
            </a:r>
            <a:r>
              <a:rPr lang="sv-SE" sz="1200" b="1" dirty="0">
                <a:solidFill>
                  <a:srgbClr val="F8F6F1"/>
                </a:solidFill>
                <a:latin typeface="Aptos"/>
              </a:rPr>
              <a:t> mustig brunsås eller vår krämiga bearnaisesås. Serveras med stekt potatis, citron och gröna ärtor.</a:t>
            </a:r>
          </a:p>
          <a:p>
            <a:pPr algn="ctr"/>
            <a:r>
              <a:rPr lang="sv-SE" sz="1200" b="1" dirty="0">
                <a:solidFill>
                  <a:srgbClr val="F8F6F1"/>
                </a:solidFill>
                <a:latin typeface="Aptos"/>
              </a:rPr>
              <a:t>Högrevsburgare — Gjord på 100% utvalt högrev för maximal smak. Serveras med briochebröd, sallad, tomat, rödlök och hemgjord dressing, pommes frites.</a:t>
            </a:r>
          </a:p>
          <a:p>
            <a:pPr algn="ctr"/>
            <a:r>
              <a:rPr lang="sv-SE" sz="1200" b="1" dirty="0">
                <a:solidFill>
                  <a:srgbClr val="F8F6F1"/>
                </a:solidFill>
                <a:latin typeface="Aptos"/>
              </a:rPr>
              <a:t>*KYCKLING BURGARE</a:t>
            </a:r>
          </a:p>
          <a:p>
            <a:pPr algn="ctr"/>
            <a:r>
              <a:rPr lang="sv-SE" sz="1200" b="1" dirty="0">
                <a:solidFill>
                  <a:srgbClr val="F8F6F1"/>
                </a:solidFill>
                <a:latin typeface="Aptos"/>
              </a:rPr>
              <a:t>*VEGOBURGARE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97461" y="6377106"/>
            <a:ext cx="10972800" cy="23391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1400" b="1" dirty="0">
                <a:solidFill>
                  <a:schemeClr val="accent3">
                    <a:lumMod val="75000"/>
                  </a:schemeClr>
                </a:solidFill>
                <a:latin typeface="Aptos"/>
              </a:rPr>
              <a:t>VÄLKOMMEN TILL TONYS KÖK</a:t>
            </a:r>
          </a:p>
        </p:txBody>
      </p:sp>
      <p:sp>
        <p:nvSpPr>
          <p:cNvPr id="32" name="Rectangle 1">
            <a:extLst>
              <a:ext uri="{FF2B5EF4-FFF2-40B4-BE49-F238E27FC236}">
                <a16:creationId xmlns:a16="http://schemas.microsoft.com/office/drawing/2014/main" id="{D3C2033A-4EF8-7685-ADD7-067C3ADE0A88}"/>
              </a:ext>
            </a:extLst>
          </p:cNvPr>
          <p:cNvSpPr/>
          <p:nvPr/>
        </p:nvSpPr>
        <p:spPr>
          <a:xfrm flipV="1">
            <a:off x="10145944" y="681426"/>
            <a:ext cx="1635672" cy="36000"/>
          </a:xfrm>
          <a:prstGeom prst="rect">
            <a:avLst/>
          </a:prstGeom>
          <a:solidFill>
            <a:srgbClr val="D5AA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1">
            <a:extLst>
              <a:ext uri="{FF2B5EF4-FFF2-40B4-BE49-F238E27FC236}">
                <a16:creationId xmlns:a16="http://schemas.microsoft.com/office/drawing/2014/main" id="{36C93284-3B63-A2F4-13EC-D3DC9A92C6E1}"/>
              </a:ext>
            </a:extLst>
          </p:cNvPr>
          <p:cNvSpPr/>
          <p:nvPr/>
        </p:nvSpPr>
        <p:spPr>
          <a:xfrm>
            <a:off x="11511901" y="481940"/>
            <a:ext cx="264068" cy="36000"/>
          </a:xfrm>
          <a:prstGeom prst="rect">
            <a:avLst/>
          </a:prstGeom>
          <a:solidFill>
            <a:srgbClr val="D5AA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248</Words>
  <Application>Microsoft Office PowerPoint</Application>
  <PresentationFormat>Bredbild</PresentationFormat>
  <Paragraphs>28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PowerPoint-presentation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8570w</dc:creator>
  <cp:keywords/>
  <dc:description>generated using python-pptx</dc:description>
  <cp:lastModifiedBy>TONYS KÖK</cp:lastModifiedBy>
  <cp:revision>3</cp:revision>
  <dcterms:created xsi:type="dcterms:W3CDTF">2013-01-27T09:14:16Z</dcterms:created>
  <dcterms:modified xsi:type="dcterms:W3CDTF">2026-10-25T16:57:17Z</dcterms:modified>
  <cp:category/>
</cp:coreProperties>
</file>